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09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3453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Power BI Transforms HR Analytics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From raw data to actionable insights — discover how Microsoft Power BI empowers HR teams to drive strategic decisions and improve workforce outcomes.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443" y="542449"/>
            <a:ext cx="10777061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Ready to Transform Your HR Analytics?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90443" y="1596033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Whether you're an HR professional or a data enthusiast, mastering Power BI can be a game-changer for your career.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0443" y="2449235"/>
            <a:ext cx="6384131" cy="1646992"/>
          </a:xfrm>
          <a:prstGeom prst="roundRect">
            <a:avLst>
              <a:gd name="adj" fmla="val 1797"/>
            </a:avLst>
          </a:prstGeom>
          <a:solidFill>
            <a:srgbClr val="05484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11" y="2751773"/>
            <a:ext cx="246578" cy="1971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31357" y="2695694"/>
            <a:ext cx="5546050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Jyotirmaya Mohanty                                                                      </a:t>
            </a:r>
            <a:r>
              <a:rPr lang="en-US" sz="15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SHRM-CP Certified HR Professional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331357" y="3504486"/>
            <a:ext cx="554605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dashboards on GitHub: github.com/jm3246-sys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445" y="1640443"/>
            <a:ext cx="6384131" cy="63841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7840"/>
            <a:ext cx="73809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HR Analytics?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46214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HR Analytics (or People Analytics) involves collecting, analyzing, and reporting HR data to enhance decision-making across the organization.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41067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It helps track critical workforce patterns and develop data-backed strategies that improve business outcomes.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070146"/>
            <a:ext cx="33975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Metrics Tracked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6614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Employee attrition rate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Recruitment cost per hire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Training effectiveness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Employee satisfaction levels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Absenteeism ratio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9950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Average tenure and workforce stability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476" y="830104"/>
            <a:ext cx="5109329" cy="65692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8042" y="636032"/>
            <a:ext cx="6622613" cy="4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Power BI for HR Analytics?</a:t>
            </a:r>
            <a:endParaRPr lang="en-US" sz="2750" dirty="0"/>
          </a:p>
        </p:txBody>
      </p:sp>
      <p:sp>
        <p:nvSpPr>
          <p:cNvPr id="5" name="Shape 1"/>
          <p:cNvSpPr/>
          <p:nvPr/>
        </p:nvSpPr>
        <p:spPr>
          <a:xfrm>
            <a:off x="528042" y="1305997"/>
            <a:ext cx="8087916" cy="1458754"/>
          </a:xfrm>
          <a:prstGeom prst="roundRect">
            <a:avLst>
              <a:gd name="adj" fmla="val 1551"/>
            </a:avLst>
          </a:prstGeom>
          <a:solidFill>
            <a:srgbClr val="304755"/>
          </a:solidFill>
          <a:ln/>
        </p:spPr>
      </p:sp>
      <p:sp>
        <p:nvSpPr>
          <p:cNvPr id="6" name="Shape 2"/>
          <p:cNvSpPr/>
          <p:nvPr/>
        </p:nvSpPr>
        <p:spPr>
          <a:xfrm>
            <a:off x="678894" y="1456849"/>
            <a:ext cx="452557" cy="452557"/>
          </a:xfrm>
          <a:prstGeom prst="roundRect">
            <a:avLst>
              <a:gd name="adj" fmla="val 20203169"/>
            </a:avLst>
          </a:prstGeom>
          <a:solidFill>
            <a:srgbClr val="0A988B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3315" y="1581269"/>
            <a:ext cx="203597" cy="2035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8894" y="2060258"/>
            <a:ext cx="225944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Seamless Integration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78894" y="2372558"/>
            <a:ext cx="778621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Connects with Excel, HRMS, and payroll systems effortlessly.</a:t>
            </a:r>
            <a:endParaRPr lang="en-US" sz="1150" dirty="0"/>
          </a:p>
        </p:txBody>
      </p:sp>
      <p:sp>
        <p:nvSpPr>
          <p:cNvPr id="10" name="Shape 5"/>
          <p:cNvSpPr/>
          <p:nvPr/>
        </p:nvSpPr>
        <p:spPr>
          <a:xfrm>
            <a:off x="528042" y="2915603"/>
            <a:ext cx="8087916" cy="1458754"/>
          </a:xfrm>
          <a:prstGeom prst="roundRect">
            <a:avLst>
              <a:gd name="adj" fmla="val 1551"/>
            </a:avLst>
          </a:prstGeom>
          <a:solidFill>
            <a:srgbClr val="304755"/>
          </a:solidFill>
          <a:ln/>
        </p:spPr>
      </p:sp>
      <p:sp>
        <p:nvSpPr>
          <p:cNvPr id="11" name="Shape 6"/>
          <p:cNvSpPr/>
          <p:nvPr/>
        </p:nvSpPr>
        <p:spPr>
          <a:xfrm>
            <a:off x="678894" y="3066455"/>
            <a:ext cx="452557" cy="452557"/>
          </a:xfrm>
          <a:prstGeom prst="roundRect">
            <a:avLst>
              <a:gd name="adj" fmla="val 20203169"/>
            </a:avLst>
          </a:prstGeom>
          <a:solidFill>
            <a:srgbClr val="0A988B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315" y="3190875"/>
            <a:ext cx="203597" cy="20359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8894" y="3669863"/>
            <a:ext cx="23441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Powerful Visualization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678894" y="3982164"/>
            <a:ext cx="778621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Transforms complex HR data into easy-to-read dashboards.</a:t>
            </a:r>
            <a:endParaRPr lang="en-US" sz="1150" dirty="0"/>
          </a:p>
        </p:txBody>
      </p:sp>
      <p:sp>
        <p:nvSpPr>
          <p:cNvPr id="15" name="Shape 9"/>
          <p:cNvSpPr/>
          <p:nvPr/>
        </p:nvSpPr>
        <p:spPr>
          <a:xfrm>
            <a:off x="528042" y="4525208"/>
            <a:ext cx="8087916" cy="1458754"/>
          </a:xfrm>
          <a:prstGeom prst="roundRect">
            <a:avLst>
              <a:gd name="adj" fmla="val 1551"/>
            </a:avLst>
          </a:prstGeom>
          <a:solidFill>
            <a:srgbClr val="304755"/>
          </a:solidFill>
          <a:ln/>
        </p:spPr>
      </p:sp>
      <p:sp>
        <p:nvSpPr>
          <p:cNvPr id="16" name="Shape 10"/>
          <p:cNvSpPr/>
          <p:nvPr/>
        </p:nvSpPr>
        <p:spPr>
          <a:xfrm>
            <a:off x="678894" y="4676061"/>
            <a:ext cx="452557" cy="452557"/>
          </a:xfrm>
          <a:prstGeom prst="roundRect">
            <a:avLst>
              <a:gd name="adj" fmla="val 20203169"/>
            </a:avLst>
          </a:prstGeom>
          <a:solidFill>
            <a:srgbClr val="0A988B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3315" y="4800481"/>
            <a:ext cx="203597" cy="20359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78894" y="5279469"/>
            <a:ext cx="1821418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Decision Support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678894" y="5591770"/>
            <a:ext cx="778621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insights to help leaders act quickly and confidently.</a:t>
            </a:r>
            <a:endParaRPr lang="en-US" sz="1150" dirty="0"/>
          </a:p>
        </p:txBody>
      </p:sp>
      <p:sp>
        <p:nvSpPr>
          <p:cNvPr id="20" name="Shape 13"/>
          <p:cNvSpPr/>
          <p:nvPr/>
        </p:nvSpPr>
        <p:spPr>
          <a:xfrm>
            <a:off x="528042" y="6134814"/>
            <a:ext cx="8087916" cy="1458754"/>
          </a:xfrm>
          <a:prstGeom prst="roundRect">
            <a:avLst>
              <a:gd name="adj" fmla="val 1551"/>
            </a:avLst>
          </a:prstGeom>
          <a:solidFill>
            <a:srgbClr val="304755"/>
          </a:solidFill>
          <a:ln/>
        </p:spPr>
      </p:sp>
      <p:sp>
        <p:nvSpPr>
          <p:cNvPr id="21" name="Shape 14"/>
          <p:cNvSpPr/>
          <p:nvPr/>
        </p:nvSpPr>
        <p:spPr>
          <a:xfrm>
            <a:off x="678894" y="6285667"/>
            <a:ext cx="452557" cy="452557"/>
          </a:xfrm>
          <a:prstGeom prst="roundRect">
            <a:avLst>
              <a:gd name="adj" fmla="val 20203169"/>
            </a:avLst>
          </a:prstGeom>
          <a:solidFill>
            <a:srgbClr val="0A988B"/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3315" y="6410087"/>
            <a:ext cx="203597" cy="203597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678894" y="6889075"/>
            <a:ext cx="1989296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Automation</a:t>
            </a:r>
            <a:endParaRPr lang="en-US" sz="1350" dirty="0"/>
          </a:p>
        </p:txBody>
      </p:sp>
      <p:sp>
        <p:nvSpPr>
          <p:cNvPr id="24" name="Text 16"/>
          <p:cNvSpPr/>
          <p:nvPr/>
        </p:nvSpPr>
        <p:spPr>
          <a:xfrm>
            <a:off x="678894" y="7201376"/>
            <a:ext cx="778621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Reduces manual work with auto-refreshing reports.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4199"/>
            <a:ext cx="110487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HR Metrics You Can Visualize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773323"/>
            <a:ext cx="4158734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9539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Attrition Rate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449479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 employee exits and identify patterns across departments and time periods.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773323"/>
            <a:ext cx="4158734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2953941"/>
            <a:ext cx="29885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Recruitment Cost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449479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Measure hiring expenses across time or departments to optimize spending.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773323"/>
            <a:ext cx="4158853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2953941"/>
            <a:ext cx="38069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Employee Satisfaction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449479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 survey results visually to understand workforce sentiment.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93650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Training ROI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Compare training investment with performance improvement outcomes.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393650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574268"/>
            <a:ext cx="46014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Attendance &amp; Absenteeism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Detect frequent absentee trends and address underlying issues.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568" y="574000"/>
            <a:ext cx="7682865" cy="1227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Dashboard Components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568" y="2114788"/>
            <a:ext cx="7682865" cy="1229082"/>
          </a:xfrm>
          <a:prstGeom prst="roundRect">
            <a:avLst>
              <a:gd name="adj" fmla="val 254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2144" y="2346365"/>
            <a:ext cx="245566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KPI Cards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62144" y="2778443"/>
            <a:ext cx="721971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 total employees, attrition rate, and average tenure at a glance.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0568" y="3552587"/>
            <a:ext cx="7682865" cy="1229082"/>
          </a:xfrm>
          <a:prstGeom prst="roundRect">
            <a:avLst>
              <a:gd name="adj" fmla="val 254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2144" y="3784163"/>
            <a:ext cx="245566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Bar Charts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62144" y="4216241"/>
            <a:ext cx="721971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 department-wise headcount for quick comparison.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568" y="4990386"/>
            <a:ext cx="7682865" cy="1229082"/>
          </a:xfrm>
          <a:prstGeom prst="roundRect">
            <a:avLst>
              <a:gd name="adj" fmla="val 254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2144" y="5221962"/>
            <a:ext cx="245566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Line Graphs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62144" y="5654040"/>
            <a:ext cx="721971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Reveal monthly hiring trends and seasonal patterns.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0568" y="6428184"/>
            <a:ext cx="7682865" cy="1229082"/>
          </a:xfrm>
          <a:prstGeom prst="roundRect">
            <a:avLst>
              <a:gd name="adj" fmla="val 254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62144" y="6659761"/>
            <a:ext cx="245566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Pie Charts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62144" y="7091839"/>
            <a:ext cx="721971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 training completion rates and program effectiveness.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61925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Real-World Impact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30517"/>
            <a:ext cx="4831556" cy="4831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60783" y="2176701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Power BI dashboards make it easier for management to take immediate action on critical workforce issues.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260783" y="3182064"/>
            <a:ext cx="32824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Example Use Cases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60783" y="377332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which department has the highest attrition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260783" y="4240054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 how training costs impact employee performance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260783" y="470677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 employee engagement based on satisfaction trends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260783" y="5173504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 turnover through early risk identification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7989"/>
            <a:ext cx="98363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 for HR Professionals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89960"/>
            <a:ext cx="3014305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 Workforce Planning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689396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Make informed decisions about hiring, resource allocation, and organizational structure.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151233" y="3489960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Identify Retention Risks Early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51233" y="4337447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Spot patterns before employees leave and take proactive measures.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64743" y="3489960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 Training Investments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64743" y="4337447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training programs deliver measurable performance improvements.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78252" y="3489960"/>
            <a:ext cx="301442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Communicate Insights Clearly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78252" y="4337447"/>
            <a:ext cx="30144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 data-driven recommendations that resonate with leadership.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94252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Career Advantages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Mastering Power BI adds a strong data analytics skillset to your professional profile — making you stand out in today's competitive HR market.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6663" y="2983111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future of HR is data-driven.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Professionals who can analyze workforce trends and make evidence-based decisions will lead the next generation of human resources.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478" y="643176"/>
            <a:ext cx="7507843" cy="1374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Future is Data-Driven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478" y="2368391"/>
            <a:ext cx="1168718" cy="14024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06916" y="2602111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Collect Data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06916" y="3085981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Gather workforce information from multiple sources.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478" y="3770828"/>
            <a:ext cx="1168718" cy="14024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06916" y="4004548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Analyze Trends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06916" y="4488418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patterns and challenges in your organization.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478" y="5173266"/>
            <a:ext cx="1168718" cy="14024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06916" y="5406985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Make Decisions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06916" y="5890855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Take smarter, evidence-based actions that drive results.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304478" y="6838593"/>
            <a:ext cx="7507843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Power BI empowers HR leaders to move beyond intuition and build strategies grounded in real data.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528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Unbounded</vt:lpstr>
      <vt:lpstr>Cabin</vt:lpstr>
      <vt:lpstr>Unbounded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Jyotirmay Mohanty</cp:lastModifiedBy>
  <cp:revision>2</cp:revision>
  <dcterms:created xsi:type="dcterms:W3CDTF">2025-12-04T07:26:22Z</dcterms:created>
  <dcterms:modified xsi:type="dcterms:W3CDTF">2025-12-04T07:28:55Z</dcterms:modified>
</cp:coreProperties>
</file>